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80014-DC92-44F9-BB4A-87C71FDC856C}" type="datetimeFigureOut">
              <a:rPr lang="de-DE" smtClean="0"/>
              <a:t>28.08.2020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A920DC-5215-492F-9F93-865EE644575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217632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80014-DC92-44F9-BB4A-87C71FDC856C}" type="datetimeFigureOut">
              <a:rPr lang="de-DE" smtClean="0"/>
              <a:t>28.08.2020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A920DC-5215-492F-9F93-865EE644575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968794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80014-DC92-44F9-BB4A-87C71FDC856C}" type="datetimeFigureOut">
              <a:rPr lang="de-DE" smtClean="0"/>
              <a:t>28.08.2020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A920DC-5215-492F-9F93-865EE644575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465412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80014-DC92-44F9-BB4A-87C71FDC856C}" type="datetimeFigureOut">
              <a:rPr lang="de-DE" smtClean="0"/>
              <a:t>28.08.2020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A920DC-5215-492F-9F93-865EE644575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339226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80014-DC92-44F9-BB4A-87C71FDC856C}" type="datetimeFigureOut">
              <a:rPr lang="de-DE" smtClean="0"/>
              <a:t>28.08.2020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A920DC-5215-492F-9F93-865EE644575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794798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80014-DC92-44F9-BB4A-87C71FDC856C}" type="datetimeFigureOut">
              <a:rPr lang="de-DE" smtClean="0"/>
              <a:t>28.08.2020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A920DC-5215-492F-9F93-865EE644575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197858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80014-DC92-44F9-BB4A-87C71FDC856C}" type="datetimeFigureOut">
              <a:rPr lang="de-DE" smtClean="0"/>
              <a:t>28.08.2020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A920DC-5215-492F-9F93-865EE644575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500441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80014-DC92-44F9-BB4A-87C71FDC856C}" type="datetimeFigureOut">
              <a:rPr lang="de-DE" smtClean="0"/>
              <a:t>28.08.2020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A920DC-5215-492F-9F93-865EE644575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713277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80014-DC92-44F9-BB4A-87C71FDC856C}" type="datetimeFigureOut">
              <a:rPr lang="de-DE" smtClean="0"/>
              <a:t>28.08.2020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A920DC-5215-492F-9F93-865EE644575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144930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80014-DC92-44F9-BB4A-87C71FDC856C}" type="datetimeFigureOut">
              <a:rPr lang="de-DE" smtClean="0"/>
              <a:t>28.08.2020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A920DC-5215-492F-9F93-865EE644575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774035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80014-DC92-44F9-BB4A-87C71FDC856C}" type="datetimeFigureOut">
              <a:rPr lang="de-DE" smtClean="0"/>
              <a:t>28.08.2020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A920DC-5215-492F-9F93-865EE644575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266782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B80014-DC92-44F9-BB4A-87C71FDC856C}" type="datetimeFigureOut">
              <a:rPr lang="de-DE" smtClean="0"/>
              <a:t>28.08.2020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A920DC-5215-492F-9F93-865EE644575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529602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/>
              <a:t>Multiplikation vs. Division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680788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Multiplikation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Multiplikation ist die mehrmals ausgeführte Addition des gleich Summanden:</a:t>
            </a:r>
          </a:p>
          <a:p>
            <a:pPr marL="0" indent="0">
              <a:buNone/>
            </a:pPr>
            <a:r>
              <a:rPr lang="de-DE" sz="6000" dirty="0">
                <a:solidFill>
                  <a:schemeClr val="tx2">
                    <a:lumMod val="75000"/>
                  </a:schemeClr>
                </a:solidFill>
              </a:rPr>
              <a:t>5 * 3 </a:t>
            </a:r>
          </a:p>
          <a:p>
            <a:pPr marL="0" indent="0">
              <a:buNone/>
            </a:pPr>
            <a:r>
              <a:rPr lang="de-DE" sz="6000" dirty="0">
                <a:solidFill>
                  <a:schemeClr val="tx2">
                    <a:lumMod val="75000"/>
                  </a:schemeClr>
                </a:solidFill>
              </a:rPr>
              <a:t>= 3 + 3 + 3 + 3 + 3</a:t>
            </a:r>
          </a:p>
          <a:p>
            <a:pPr marL="0" indent="0">
              <a:buNone/>
            </a:pPr>
            <a:r>
              <a:rPr lang="de-DE" sz="6000" dirty="0">
                <a:solidFill>
                  <a:schemeClr val="tx2">
                    <a:lumMod val="75000"/>
                  </a:schemeClr>
                </a:solidFill>
              </a:rPr>
              <a:t>= 15</a:t>
            </a:r>
          </a:p>
        </p:txBody>
      </p:sp>
    </p:spTree>
    <p:extLst>
      <p:ext uri="{BB962C8B-B14F-4D97-AF65-F5344CB8AC3E}">
        <p14:creationId xmlns:p14="http://schemas.microsoft.com/office/powerpoint/2010/main" val="10916235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Multiplikation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/>
              <a:t>Fachbegriffe bei der Multiplikation:</a:t>
            </a:r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r>
              <a:rPr lang="de-DE" dirty="0"/>
              <a:t>	3 	* 	95 	= 	   285</a:t>
            </a:r>
          </a:p>
          <a:p>
            <a:pPr marL="0" indent="0">
              <a:buNone/>
            </a:pPr>
            <a:r>
              <a:rPr lang="de-DE" dirty="0"/>
              <a:t> </a:t>
            </a:r>
            <a:r>
              <a:rPr lang="de-DE" sz="1000" dirty="0"/>
              <a:t> </a:t>
            </a:r>
            <a:r>
              <a:rPr lang="de-DE" dirty="0"/>
              <a:t>  1. Faktor * 2. Faktor = Wert des Produkts</a:t>
            </a:r>
          </a:p>
          <a:p>
            <a:pPr marL="0" indent="0">
              <a:buNone/>
            </a:pPr>
            <a:endParaRPr lang="de-DE" sz="1000" dirty="0"/>
          </a:p>
          <a:p>
            <a:pPr marL="0" indent="0">
              <a:buNone/>
            </a:pPr>
            <a:r>
              <a:rPr lang="de-DE" dirty="0"/>
              <a:t>              Produkt</a:t>
            </a:r>
          </a:p>
        </p:txBody>
      </p:sp>
      <p:sp>
        <p:nvSpPr>
          <p:cNvPr id="4" name="Geschweifte Klammer rechts 3"/>
          <p:cNvSpPr/>
          <p:nvPr/>
        </p:nvSpPr>
        <p:spPr>
          <a:xfrm rot="5400000">
            <a:off x="2339752" y="2348880"/>
            <a:ext cx="288032" cy="3312368"/>
          </a:xfrm>
          <a:prstGeom prst="rightBrace">
            <a:avLst>
              <a:gd name="adj1" fmla="val 82507"/>
              <a:gd name="adj2" fmla="val 50000"/>
            </a:avLst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8497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Division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Bei der Division wird eine Zahl in gleiche Teile zerlegt.</a:t>
            </a:r>
          </a:p>
        </p:txBody>
      </p:sp>
    </p:spTree>
    <p:extLst>
      <p:ext uri="{BB962C8B-B14F-4D97-AF65-F5344CB8AC3E}">
        <p14:creationId xmlns:p14="http://schemas.microsoft.com/office/powerpoint/2010/main" val="14538163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Division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/>
              <a:t>Fachbegriffe bei der Division:</a:t>
            </a:r>
          </a:p>
          <a:p>
            <a:pPr marL="0" indent="0">
              <a:buNone/>
            </a:pPr>
            <a:r>
              <a:rPr lang="de-DE" dirty="0"/>
              <a:t> 	327 	</a:t>
            </a:r>
            <a:r>
              <a:rPr lang="de-DE" sz="900" dirty="0"/>
              <a:t> </a:t>
            </a:r>
            <a:r>
              <a:rPr lang="de-DE"/>
              <a:t>:     109     =    </a:t>
            </a:r>
            <a:r>
              <a:rPr lang="de-DE" dirty="0"/>
              <a:t>285</a:t>
            </a:r>
          </a:p>
          <a:p>
            <a:pPr marL="0" indent="0">
              <a:buNone/>
            </a:pPr>
            <a:r>
              <a:rPr lang="de-DE" dirty="0"/>
              <a:t> </a:t>
            </a:r>
            <a:r>
              <a:rPr lang="de-DE" sz="1000" dirty="0"/>
              <a:t> </a:t>
            </a:r>
            <a:r>
              <a:rPr lang="de-DE" dirty="0"/>
              <a:t>  Dividend : Divisor = Wert des Quotienten</a:t>
            </a:r>
          </a:p>
          <a:p>
            <a:pPr marL="0" indent="0">
              <a:buNone/>
            </a:pPr>
            <a:endParaRPr lang="de-DE" sz="1000" dirty="0"/>
          </a:p>
          <a:p>
            <a:pPr marL="0" indent="0">
              <a:buNone/>
            </a:pPr>
            <a:r>
              <a:rPr lang="de-DE" dirty="0"/>
              <a:t>           Quotient</a:t>
            </a:r>
          </a:p>
          <a:p>
            <a:pPr marL="0" indent="0">
              <a:buNone/>
            </a:pPr>
            <a:endParaRPr lang="de-DE" dirty="0"/>
          </a:p>
        </p:txBody>
      </p:sp>
      <p:sp>
        <p:nvSpPr>
          <p:cNvPr id="4" name="Geschweifte Klammer rechts 3"/>
          <p:cNvSpPr/>
          <p:nvPr/>
        </p:nvSpPr>
        <p:spPr>
          <a:xfrm rot="5400000">
            <a:off x="2150216" y="1943319"/>
            <a:ext cx="288032" cy="2971361"/>
          </a:xfrm>
          <a:prstGeom prst="rightBrace">
            <a:avLst>
              <a:gd name="adj1" fmla="val 82507"/>
              <a:gd name="adj2" fmla="val 50000"/>
            </a:avLst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631944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u="sng" dirty="0"/>
              <a:t>Multiplikation vs. Division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de-DE" sz="4400" dirty="0"/>
              <a:t>Die </a:t>
            </a:r>
            <a:r>
              <a:rPr lang="de-DE" sz="4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Division</a:t>
            </a:r>
            <a:r>
              <a:rPr lang="de-DE" sz="4400" dirty="0"/>
              <a:t> ist die Umkehrung der </a:t>
            </a:r>
            <a:r>
              <a:rPr lang="de-DE" sz="4400" dirty="0">
                <a:solidFill>
                  <a:srgbClr val="FF3300"/>
                </a:solidFill>
              </a:rPr>
              <a:t>Multiplikation</a:t>
            </a:r>
            <a:r>
              <a:rPr lang="de-DE" sz="4400" dirty="0"/>
              <a:t>, die </a:t>
            </a:r>
            <a:r>
              <a:rPr lang="de-DE" sz="4400" dirty="0">
                <a:solidFill>
                  <a:srgbClr val="FF3300"/>
                </a:solidFill>
              </a:rPr>
              <a:t>Multiplikation</a:t>
            </a:r>
            <a:r>
              <a:rPr lang="de-DE" sz="4400" dirty="0"/>
              <a:t> ist die Umkehrung der </a:t>
            </a:r>
            <a:r>
              <a:rPr lang="de-DE" sz="4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Division</a:t>
            </a:r>
            <a:r>
              <a:rPr lang="de-DE" sz="4400" dirty="0"/>
              <a:t>.</a:t>
            </a:r>
          </a:p>
        </p:txBody>
      </p:sp>
      <p:pic>
        <p:nvPicPr>
          <p:cNvPr id="6" name="Grafik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7824" y="3861048"/>
            <a:ext cx="3177187" cy="20882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70028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118</Words>
  <Application>Microsoft Office PowerPoint</Application>
  <PresentationFormat>Bildschirmpräsentation (4:3)</PresentationFormat>
  <Paragraphs>23</Paragraphs>
  <Slides>6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6</vt:i4>
      </vt:variant>
    </vt:vector>
  </HeadingPairs>
  <TitlesOfParts>
    <vt:vector size="9" baseType="lpstr">
      <vt:lpstr>Arial</vt:lpstr>
      <vt:lpstr>Calibri</vt:lpstr>
      <vt:lpstr>Larissa</vt:lpstr>
      <vt:lpstr>Multiplikation vs. Division</vt:lpstr>
      <vt:lpstr>Multiplikation</vt:lpstr>
      <vt:lpstr>Multiplikation</vt:lpstr>
      <vt:lpstr>Division</vt:lpstr>
      <vt:lpstr>Division</vt:lpstr>
      <vt:lpstr>Multiplikation vs. Division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Multiplikation vs. Division</dc:title>
  <dc:creator>test</dc:creator>
  <cp:lastModifiedBy>Arne</cp:lastModifiedBy>
  <cp:revision>8</cp:revision>
  <dcterms:created xsi:type="dcterms:W3CDTF">2016-11-20T17:09:39Z</dcterms:created>
  <dcterms:modified xsi:type="dcterms:W3CDTF">2020-08-28T13:01:08Z</dcterms:modified>
</cp:coreProperties>
</file>